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</p:sldIdLst>
  <p:sldSz cy="5143500" cx="9144000"/>
  <p:notesSz cx="6858000" cy="9144000"/>
  <p:embeddedFontLst>
    <p:embeddedFont>
      <p:font typeface="Halant"/>
      <p:bold r:id="rId11"/>
    </p:embeddedFont>
    <p:embeddedFont>
      <p:font typeface="Inter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alant-bold.fntdata"/><Relationship Id="rId10" Type="http://schemas.openxmlformats.org/officeDocument/2006/relationships/slide" Target="slides/slide4.xml"/><Relationship Id="rId13" Type="http://schemas.openxmlformats.org/officeDocument/2006/relationships/font" Target="fonts/Inter-bold.fntdata"/><Relationship Id="rId12" Type="http://schemas.openxmlformats.org/officeDocument/2006/relationships/font" Target="fonts/Inter-regular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font" Target="fonts/Inter-boldItalic.fntdata"/><Relationship Id="rId14" Type="http://schemas.openxmlformats.org/officeDocument/2006/relationships/font" Target="fonts/Inter-italic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05fd23ee6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g305fd23ee69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05fd23ee69_0_1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g305fd23ee69_0_18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305fd23ee69_0_2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g305fd23ee69_0_28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308b91a6cc2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g308b91a6cc2_0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58" name="Google Shape;58;p14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/>
          <p:nvPr>
            <p:ph type="ctrTitle"/>
          </p:nvPr>
        </p:nvSpPr>
        <p:spPr>
          <a:xfrm>
            <a:off x="342900" y="1065213"/>
            <a:ext cx="3886200" cy="73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2" name="Google Shape;62;p15"/>
          <p:cNvSpPr txBox="1"/>
          <p:nvPr>
            <p:ph idx="1" type="subTitle"/>
          </p:nvPr>
        </p:nvSpPr>
        <p:spPr>
          <a:xfrm>
            <a:off x="685800" y="1943100"/>
            <a:ext cx="3200400" cy="8763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lvl="0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63" name="Google Shape;63;p15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4" name="Google Shape;64;p15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68" name="Google Shape;68;p16"/>
          <p:cNvSpPr txBox="1"/>
          <p:nvPr>
            <p:ph idx="1" type="body"/>
          </p:nvPr>
        </p:nvSpPr>
        <p:spPr>
          <a:xfrm>
            <a:off x="228600" y="800100"/>
            <a:ext cx="4114800" cy="22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8575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1pPr>
            <a:lvl2pPr indent="-28575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9pPr>
          </a:lstStyle>
          <a:p/>
        </p:txBody>
      </p:sp>
      <p:sp>
        <p:nvSpPr>
          <p:cNvPr id="69" name="Google Shape;69;p16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/>
          <p:nvPr>
            <p:ph type="title"/>
          </p:nvPr>
        </p:nvSpPr>
        <p:spPr>
          <a:xfrm>
            <a:off x="361156" y="2203450"/>
            <a:ext cx="3886200" cy="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 cap="none"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4" name="Google Shape;74;p17"/>
          <p:cNvSpPr txBox="1"/>
          <p:nvPr>
            <p:ph idx="1" type="body"/>
          </p:nvPr>
        </p:nvSpPr>
        <p:spPr>
          <a:xfrm>
            <a:off x="361156" y="1453357"/>
            <a:ext cx="3886200" cy="7503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 sz="1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900"/>
              <a:buNone/>
              <a:defRPr sz="9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800"/>
              <a:buNone/>
              <a:defRPr sz="8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75" name="Google Shape;75;p17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0" name="Google Shape;80;p18"/>
          <p:cNvSpPr txBox="1"/>
          <p:nvPr>
            <p:ph idx="1" type="body"/>
          </p:nvPr>
        </p:nvSpPr>
        <p:spPr>
          <a:xfrm>
            <a:off x="228600" y="800100"/>
            <a:ext cx="2019300" cy="22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17500" lvl="0" marL="4572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1pPr>
            <a:lvl2pPr indent="-3048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 sz="1200"/>
            </a:lvl2pPr>
            <a:lvl3pPr indent="-2921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 sz="900"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 sz="900"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9pPr>
          </a:lstStyle>
          <a:p/>
        </p:txBody>
      </p:sp>
      <p:sp>
        <p:nvSpPr>
          <p:cNvPr id="81" name="Google Shape;81;p18"/>
          <p:cNvSpPr txBox="1"/>
          <p:nvPr>
            <p:ph idx="2" type="body"/>
          </p:nvPr>
        </p:nvSpPr>
        <p:spPr>
          <a:xfrm>
            <a:off x="2324100" y="800100"/>
            <a:ext cx="2019300" cy="22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17500" lvl="0" marL="4572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1pPr>
            <a:lvl2pPr indent="-3048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 sz="1200"/>
            </a:lvl2pPr>
            <a:lvl3pPr indent="-2921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 sz="900"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 sz="900"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228600" y="767556"/>
            <a:ext cx="2020200" cy="3201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1pPr>
            <a:lvl2pPr indent="-2286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 sz="10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1" sz="9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5pPr>
            <a:lvl6pPr indent="-2286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6pPr>
            <a:lvl7pPr indent="-2286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7pPr>
            <a:lvl8pPr indent="-2286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8pPr>
            <a:lvl9pPr indent="-2286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9pPr>
          </a:lstStyle>
          <a:p/>
        </p:txBody>
      </p:sp>
      <p:sp>
        <p:nvSpPr>
          <p:cNvPr id="88" name="Google Shape;88;p19"/>
          <p:cNvSpPr txBox="1"/>
          <p:nvPr>
            <p:ph idx="2" type="body"/>
          </p:nvPr>
        </p:nvSpPr>
        <p:spPr>
          <a:xfrm>
            <a:off x="228600" y="1087438"/>
            <a:ext cx="2020200" cy="19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048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2921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3pPr>
            <a:lvl4pPr indent="-2794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–"/>
              <a:defRPr sz="800"/>
            </a:lvl4pPr>
            <a:lvl5pPr indent="-2794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»"/>
              <a:defRPr sz="800"/>
            </a:lvl5pPr>
            <a:lvl6pPr indent="-2794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indent="-2794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indent="-2794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indent="-2794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/>
        </p:txBody>
      </p:sp>
      <p:sp>
        <p:nvSpPr>
          <p:cNvPr id="89" name="Google Shape;89;p19"/>
          <p:cNvSpPr txBox="1"/>
          <p:nvPr>
            <p:ph idx="3" type="body"/>
          </p:nvPr>
        </p:nvSpPr>
        <p:spPr>
          <a:xfrm>
            <a:off x="2322513" y="767556"/>
            <a:ext cx="2021100" cy="3201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1pPr>
            <a:lvl2pPr indent="-2286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b="1" sz="10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b="1" sz="9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5pPr>
            <a:lvl6pPr indent="-2286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6pPr>
            <a:lvl7pPr indent="-2286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7pPr>
            <a:lvl8pPr indent="-2286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8pPr>
            <a:lvl9pPr indent="-2286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b="1" sz="800"/>
            </a:lvl9pPr>
          </a:lstStyle>
          <a:p/>
        </p:txBody>
      </p:sp>
      <p:sp>
        <p:nvSpPr>
          <p:cNvPr id="90" name="Google Shape;90;p19"/>
          <p:cNvSpPr txBox="1"/>
          <p:nvPr>
            <p:ph idx="4" type="body"/>
          </p:nvPr>
        </p:nvSpPr>
        <p:spPr>
          <a:xfrm>
            <a:off x="2322513" y="1087438"/>
            <a:ext cx="2021100" cy="19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048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indent="-29210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3pPr>
            <a:lvl4pPr indent="-2794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–"/>
              <a:defRPr sz="800"/>
            </a:lvl4pPr>
            <a:lvl5pPr indent="-2794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»"/>
              <a:defRPr sz="800"/>
            </a:lvl5pPr>
            <a:lvl6pPr indent="-2794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indent="-2794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indent="-2794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indent="-2794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/>
        </p:txBody>
      </p:sp>
      <p:sp>
        <p:nvSpPr>
          <p:cNvPr id="91" name="Google Shape;91;p19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2" name="Google Shape;92;p19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3" name="Google Shape;93;p19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6" name="Google Shape;96;p20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7" name="Google Shape;97;p20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98" name="Google Shape;98;p20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type="title"/>
          </p:nvPr>
        </p:nvSpPr>
        <p:spPr>
          <a:xfrm>
            <a:off x="228600" y="136525"/>
            <a:ext cx="1504200" cy="5811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b="1" sz="1000"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1" name="Google Shape;101;p21"/>
          <p:cNvSpPr txBox="1"/>
          <p:nvPr>
            <p:ph idx="1" type="body"/>
          </p:nvPr>
        </p:nvSpPr>
        <p:spPr>
          <a:xfrm>
            <a:off x="1787525" y="136525"/>
            <a:ext cx="2556000" cy="29265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30200" lvl="0" marL="4572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1pPr>
            <a:lvl2pPr indent="-317500" lvl="1" marL="9144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 sz="1400"/>
            </a:lvl2pPr>
            <a:lvl3pPr indent="-3048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3pPr>
            <a:lvl4pPr indent="-2921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4pPr>
            <a:lvl5pPr indent="-2921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/>
            </a:lvl5pPr>
            <a:lvl6pPr indent="-29210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6pPr>
            <a:lvl7pPr indent="-29210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7pPr>
            <a:lvl8pPr indent="-29210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8pPr>
            <a:lvl9pPr indent="-29210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9pPr>
          </a:lstStyle>
          <a:p/>
        </p:txBody>
      </p:sp>
      <p:sp>
        <p:nvSpPr>
          <p:cNvPr id="102" name="Google Shape;102;p21"/>
          <p:cNvSpPr txBox="1"/>
          <p:nvPr>
            <p:ph idx="2" type="body"/>
          </p:nvPr>
        </p:nvSpPr>
        <p:spPr>
          <a:xfrm>
            <a:off x="228600" y="717550"/>
            <a:ext cx="1504200" cy="23457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700"/>
            </a:lvl1pPr>
            <a:lvl2pPr indent="-228600" lvl="1" marL="914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00"/>
            </a:lvl2pPr>
            <a:lvl3pPr indent="-228600" lvl="2" marL="1371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3pPr>
            <a:lvl4pPr indent="-228600" lvl="3" marL="1828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4pPr>
            <a:lvl5pPr indent="-228600" lvl="4" marL="22860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5pPr>
            <a:lvl6pPr indent="-228600" lvl="5" marL="2743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6pPr>
            <a:lvl7pPr indent="-228600" lvl="6" marL="3200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7pPr>
            <a:lvl8pPr indent="-228600" lvl="7" marL="3657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8pPr>
            <a:lvl9pPr indent="-228600" lvl="8" marL="4114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9pPr>
          </a:lstStyle>
          <a:p/>
        </p:txBody>
      </p:sp>
      <p:sp>
        <p:nvSpPr>
          <p:cNvPr id="103" name="Google Shape;103;p21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4" name="Google Shape;104;p21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5" name="Google Shape;105;p21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896144" y="2400300"/>
            <a:ext cx="2743200" cy="283500"/>
          </a:xfrm>
          <a:prstGeom prst="rect">
            <a:avLst/>
          </a:prstGeom>
          <a:noFill/>
          <a:ln>
            <a:noFill/>
          </a:ln>
        </p:spPr>
        <p:txBody>
          <a:bodyPr anchorCtr="0" anchor="b" bIns="22850" lIns="45725" spcFirstLastPara="1" rIns="45725" wrap="square" tIns="2285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b="1" sz="1000"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08" name="Google Shape;108;p22"/>
          <p:cNvSpPr/>
          <p:nvPr>
            <p:ph idx="2" type="pic"/>
          </p:nvPr>
        </p:nvSpPr>
        <p:spPr>
          <a:xfrm>
            <a:off x="896144" y="306388"/>
            <a:ext cx="2743200" cy="2057400"/>
          </a:xfrm>
          <a:prstGeom prst="rect">
            <a:avLst/>
          </a:prstGeom>
          <a:noFill/>
          <a:ln>
            <a:noFill/>
          </a:ln>
        </p:spPr>
      </p:sp>
      <p:sp>
        <p:nvSpPr>
          <p:cNvPr id="109" name="Google Shape;109;p22"/>
          <p:cNvSpPr txBox="1"/>
          <p:nvPr>
            <p:ph idx="1" type="body"/>
          </p:nvPr>
        </p:nvSpPr>
        <p:spPr>
          <a:xfrm>
            <a:off x="896144" y="2683669"/>
            <a:ext cx="2743200" cy="4026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28600" lvl="0" marL="457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700"/>
            </a:lvl1pPr>
            <a:lvl2pPr indent="-228600" lvl="1" marL="914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00"/>
            </a:lvl2pPr>
            <a:lvl3pPr indent="-228600" lvl="2" marL="1371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3pPr>
            <a:lvl4pPr indent="-228600" lvl="3" marL="1828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4pPr>
            <a:lvl5pPr indent="-228600" lvl="4" marL="22860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5pPr>
            <a:lvl6pPr indent="-228600" lvl="5" marL="27432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6pPr>
            <a:lvl7pPr indent="-228600" lvl="6" marL="32004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7pPr>
            <a:lvl8pPr indent="-228600" lvl="7" marL="3657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8pPr>
            <a:lvl9pPr indent="-228600" lvl="8" marL="41148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5" name="Google Shape;115;p23"/>
          <p:cNvSpPr txBox="1"/>
          <p:nvPr>
            <p:ph idx="1" type="body"/>
          </p:nvPr>
        </p:nvSpPr>
        <p:spPr>
          <a:xfrm rot="5400000">
            <a:off x="1154400" y="-125700"/>
            <a:ext cx="2263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8575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1pPr>
            <a:lvl2pPr indent="-28575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9pPr>
          </a:lstStyle>
          <a:p/>
        </p:txBody>
      </p:sp>
      <p:sp>
        <p:nvSpPr>
          <p:cNvPr id="116" name="Google Shape;116;p23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7" name="Google Shape;117;p23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18" name="Google Shape;118;p23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/>
          <p:nvPr>
            <p:ph type="title"/>
          </p:nvPr>
        </p:nvSpPr>
        <p:spPr>
          <a:xfrm rot="5400000">
            <a:off x="2366100" y="1085919"/>
            <a:ext cx="2925900" cy="102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21" name="Google Shape;121;p24"/>
          <p:cNvSpPr txBox="1"/>
          <p:nvPr>
            <p:ph idx="1" type="body"/>
          </p:nvPr>
        </p:nvSpPr>
        <p:spPr>
          <a:xfrm rot="5400000">
            <a:off x="270600" y="95319"/>
            <a:ext cx="2925900" cy="30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28575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1pPr>
            <a:lvl2pPr indent="-285750" lvl="1" marL="914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2pPr>
            <a:lvl3pPr indent="-28575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3pPr>
            <a:lvl4pPr indent="-28575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4pPr>
            <a:lvl5pPr indent="-28575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/>
            </a:lvl5pPr>
            <a:lvl6pPr indent="-285750" lvl="5" marL="2743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6pPr>
            <a:lvl7pPr indent="-285750" lvl="6" marL="3200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7pPr>
            <a:lvl8pPr indent="-285750" lvl="7" marL="3657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8pPr>
            <a:lvl9pPr indent="-285750" lvl="8" marL="411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9pPr>
          </a:lstStyle>
          <a:p/>
        </p:txBody>
      </p:sp>
      <p:sp>
        <p:nvSpPr>
          <p:cNvPr id="122" name="Google Shape;122;p24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23" name="Google Shape;123;p24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/>
        </p:txBody>
      </p:sp>
      <p:sp>
        <p:nvSpPr>
          <p:cNvPr id="124" name="Google Shape;124;p24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rm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  <a:defRPr b="0" i="0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228600" y="800100"/>
            <a:ext cx="4114800" cy="22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25" spcFirstLastPara="1" rIns="45725" wrap="square" tIns="22850">
            <a:normAutofit/>
          </a:bodyPr>
          <a:lstStyle>
            <a:lvl1pPr indent="-330200" lvl="0" marL="457200" marR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17500" lvl="1" marL="914400" marR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04800" lvl="2" marL="13716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2100" lvl="3" marL="18288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2100" lvl="4" marL="22860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2100" lvl="5" marL="27432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2100" lvl="6" marL="32004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2100" lvl="7" marL="36576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2100" lvl="8" marL="4114800" marR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228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1562100" y="3178175"/>
            <a:ext cx="1447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7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25" spcFirstLastPara="1" rIns="45725" wrap="square" tIns="22850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" name="Google Shape;129;p25"/>
          <p:cNvGrpSpPr/>
          <p:nvPr/>
        </p:nvGrpSpPr>
        <p:grpSpPr>
          <a:xfrm>
            <a:off x="-15535" y="-90413"/>
            <a:ext cx="2119669" cy="5233992"/>
            <a:chOff x="0" y="-241102"/>
            <a:chExt cx="5652450" cy="13957313"/>
          </a:xfrm>
        </p:grpSpPr>
        <p:grpSp>
          <p:nvGrpSpPr>
            <p:cNvPr id="130" name="Google Shape;130;p25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131" name="Google Shape;131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132" name="Google Shape;132;p2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3" name="Google Shape;133;p25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134" name="Google Shape;134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135" name="Google Shape;135;p2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6" name="Google Shape;136;p25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137" name="Google Shape;137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138" name="Google Shape;138;p2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39" name="Google Shape;139;p25"/>
          <p:cNvSpPr txBox="1"/>
          <p:nvPr/>
        </p:nvSpPr>
        <p:spPr>
          <a:xfrm>
            <a:off x="2104132" y="1498664"/>
            <a:ext cx="7040100" cy="107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TRADE ROUTES</a:t>
            </a:r>
            <a:endParaRPr sz="700"/>
          </a:p>
        </p:txBody>
      </p:sp>
      <p:sp>
        <p:nvSpPr>
          <p:cNvPr id="140" name="Google Shape;140;p25"/>
          <p:cNvSpPr/>
          <p:nvPr/>
        </p:nvSpPr>
        <p:spPr>
          <a:xfrm>
            <a:off x="6323449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1" name="Google Shape;141;p25"/>
          <p:cNvSpPr txBox="1"/>
          <p:nvPr/>
        </p:nvSpPr>
        <p:spPr>
          <a:xfrm>
            <a:off x="2366876" y="2573579"/>
            <a:ext cx="63126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700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</a:t>
            </a:r>
            <a:r>
              <a:rPr lang="en" sz="2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1</a:t>
            </a:r>
            <a:r>
              <a:rPr lang="en" sz="2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:</a:t>
            </a:r>
            <a:r>
              <a:rPr b="0" i="0" lang="en" sz="2700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" sz="2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Global Exchanges &amp; Societies</a:t>
            </a:r>
            <a:endParaRPr sz="500"/>
          </a:p>
        </p:txBody>
      </p:sp>
      <p:sp>
        <p:nvSpPr>
          <p:cNvPr id="142" name="Google Shape;142;p25"/>
          <p:cNvSpPr/>
          <p:nvPr/>
        </p:nvSpPr>
        <p:spPr>
          <a:xfrm>
            <a:off x="5559048" y="462915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3" name="Google Shape;143;p25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202</a:t>
            </a:r>
            <a:r>
              <a:rPr b="1" lang="en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5</a:t>
            </a:r>
            <a:endParaRPr sz="700"/>
          </a:p>
        </p:txBody>
      </p:sp>
      <p:cxnSp>
        <p:nvCxnSpPr>
          <p:cNvPr id="144" name="Google Shape;144;p25"/>
          <p:cNvCxnSpPr/>
          <p:nvPr/>
        </p:nvCxnSpPr>
        <p:spPr>
          <a:xfrm flipH="1" rot="10800000">
            <a:off x="326967" y="-1334"/>
            <a:ext cx="1800" cy="1447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5" name="Google Shape;145;p25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6"/>
          <p:cNvSpPr txBox="1"/>
          <p:nvPr/>
        </p:nvSpPr>
        <p:spPr>
          <a:xfrm>
            <a:off x="895670" y="1981390"/>
            <a:ext cx="7352700" cy="11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did intra- and inter-regional trade networks foster the diffusion of goods, ideas, and disease?</a:t>
            </a:r>
            <a:endParaRPr sz="25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1" name="Google Shape;151;p26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52" name="Google Shape;152;p26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53" name="Google Shape;153;p2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54" name="Google Shape;154;p2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55" name="Google Shape;155;p2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6" name="Google Shape;156;p26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/>
            </a:p>
          </p:txBody>
        </p:sp>
        <p:cxnSp>
          <p:nvCxnSpPr>
            <p:cNvPr id="157" name="Google Shape;157;p2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58" name="Google Shape;158;p2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59" name="Google Shape;159;p26"/>
          <p:cNvSpPr txBox="1"/>
          <p:nvPr/>
        </p:nvSpPr>
        <p:spPr>
          <a:xfrm>
            <a:off x="1276990" y="971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sz="700"/>
          </a:p>
        </p:txBody>
      </p:sp>
      <p:grpSp>
        <p:nvGrpSpPr>
          <p:cNvPr id="160" name="Google Shape;160;p26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61" name="Google Shape;161;p2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62" name="Google Shape;162;p2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3" name="Google Shape;163;p2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4" name="Google Shape;164;p26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65" name="Google Shape;165;p26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7"/>
          <p:cNvSpPr txBox="1"/>
          <p:nvPr/>
        </p:nvSpPr>
        <p:spPr>
          <a:xfrm>
            <a:off x="895670" y="1447990"/>
            <a:ext cx="7352700" cy="2647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619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100"/>
              <a:buFont typeface="Inter"/>
              <a:buChar char="●"/>
            </a:pPr>
            <a:r>
              <a:rPr lang="en" sz="21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Diffusion of religion, technologies, disease, agriculture, people, literature, ideas, etc.</a:t>
            </a:r>
            <a:endParaRPr sz="21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6195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31F20"/>
              </a:buClr>
              <a:buSzPts val="2100"/>
              <a:buFont typeface="Inter"/>
              <a:buChar char="●"/>
            </a:pPr>
            <a:r>
              <a:rPr lang="en" sz="21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Better commercial practices and technologies led to </a:t>
            </a:r>
            <a:r>
              <a:rPr lang="en" sz="21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increased</a:t>
            </a:r>
            <a:r>
              <a:rPr lang="en" sz="21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trade and expansion of trade routes</a:t>
            </a:r>
            <a:endParaRPr sz="21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6195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31F20"/>
              </a:buClr>
              <a:buSzPts val="2100"/>
              <a:buFont typeface="Inter"/>
              <a:buChar char="●"/>
            </a:pPr>
            <a:r>
              <a:rPr lang="en" sz="21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Growth of trading cities along trade routes</a:t>
            </a:r>
            <a:endParaRPr sz="21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6195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231F20"/>
              </a:buClr>
              <a:buSzPts val="2100"/>
              <a:buFont typeface="Inter"/>
              <a:buChar char="●"/>
            </a:pPr>
            <a:r>
              <a:rPr lang="en" sz="21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Silk Roads, Indian Ocean, Trans-Saharan Trade Network</a:t>
            </a:r>
            <a:endParaRPr sz="21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71" name="Google Shape;171;p27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72" name="Google Shape;172;p27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73" name="Google Shape;173;p2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74" name="Google Shape;174;p2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75" name="Google Shape;175;p2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6" name="Google Shape;176;p27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/>
            </a:p>
          </p:txBody>
        </p:sp>
        <p:cxnSp>
          <p:nvCxnSpPr>
            <p:cNvPr id="177" name="Google Shape;177;p2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8" name="Google Shape;178;p2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79" name="Google Shape;179;p27"/>
          <p:cNvSpPr txBox="1"/>
          <p:nvPr/>
        </p:nvSpPr>
        <p:spPr>
          <a:xfrm>
            <a:off x="1276990" y="4381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TRADE ROUTES</a:t>
            </a:r>
            <a:endParaRPr sz="700"/>
          </a:p>
        </p:txBody>
      </p:sp>
      <p:grpSp>
        <p:nvGrpSpPr>
          <p:cNvPr id="180" name="Google Shape;180;p27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81" name="Google Shape;181;p2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82" name="Google Shape;182;p2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" name="Google Shape;183;p2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4" name="Google Shape;184;p27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85" name="Google Shape;185;p27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8"/>
          <p:cNvSpPr txBox="1"/>
          <p:nvPr/>
        </p:nvSpPr>
        <p:spPr>
          <a:xfrm>
            <a:off x="895675" y="1600400"/>
            <a:ext cx="7643700" cy="1959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365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With a group, research an </a:t>
            </a: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assigned trade route and fill out the student worksheet. Use the slides and the links provided for your initial research.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655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Your newscast will include: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65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○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 story about your trade route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65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○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An interview with a key figure from your trade route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65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○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 “commercial” about a key technology used on your trade route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1" name="Google Shape;191;p28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92" name="Google Shape;192;p28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93" name="Google Shape;193;p2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94" name="Google Shape;194;p2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95" name="Google Shape;195;p2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96" name="Google Shape;196;p28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/>
            </a:p>
          </p:txBody>
        </p:sp>
        <p:cxnSp>
          <p:nvCxnSpPr>
            <p:cNvPr id="197" name="Google Shape;197;p2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98" name="Google Shape;198;p2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99" name="Google Shape;199;p28"/>
          <p:cNvSpPr txBox="1"/>
          <p:nvPr/>
        </p:nvSpPr>
        <p:spPr>
          <a:xfrm>
            <a:off x="1276990" y="133350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TRADE ROUTES NEWSCAST</a:t>
            </a:r>
            <a:endParaRPr sz="700"/>
          </a:p>
        </p:txBody>
      </p:sp>
      <p:grpSp>
        <p:nvGrpSpPr>
          <p:cNvPr id="200" name="Google Shape;200;p28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201" name="Google Shape;201;p2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02" name="Google Shape;202;p2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3" name="Google Shape;203;p2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04" name="Google Shape;204;p28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205" name="Google Shape;205;p28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